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64" r:id="rId3"/>
    <p:sldId id="261" r:id="rId4"/>
    <p:sldId id="263" r:id="rId5"/>
    <p:sldId id="265"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51A1A6-7CB0-4D2E-A6F3-7D679776711D}"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761574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1A1A6-7CB0-4D2E-A6F3-7D679776711D}"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382020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51A1A6-7CB0-4D2E-A6F3-7D679776711D}"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3105209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51A1A6-7CB0-4D2E-A6F3-7D679776711D}" type="datetimeFigureOut">
              <a:rPr lang="en-US" smtClean="0"/>
              <a:t>5/8/2020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1347113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51A1A6-7CB0-4D2E-A6F3-7D679776711D}" type="datetimeFigureOut">
              <a:rPr lang="en-US" smtClean="0"/>
              <a:t>5/8/2020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160425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51A1A6-7CB0-4D2E-A6F3-7D679776711D}" type="datetimeFigureOut">
              <a:rPr lang="en-US" smtClean="0"/>
              <a:t>5/8/2020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896002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51A1A6-7CB0-4D2E-A6F3-7D679776711D}" type="datetimeFigureOut">
              <a:rPr lang="en-US" smtClean="0"/>
              <a:t>5/8/2020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1202849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51A1A6-7CB0-4D2E-A6F3-7D679776711D}" type="datetimeFigureOut">
              <a:rPr lang="en-US" smtClean="0"/>
              <a:t>5/8/2020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1234811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51A1A6-7CB0-4D2E-A6F3-7D679776711D}" type="datetimeFigureOut">
              <a:rPr lang="en-US" smtClean="0"/>
              <a:t>5/8/2020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2162862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51A1A6-7CB0-4D2E-A6F3-7D679776711D}"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2370017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51A1A6-7CB0-4D2E-A6F3-7D679776711D}"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9C7706-E35A-482D-B4D3-81CDA9A8757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98741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51A1A6-7CB0-4D2E-A6F3-7D679776711D}"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25896365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51A1A6-7CB0-4D2E-A6F3-7D679776711D}"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9C7706-E35A-482D-B4D3-81CDA9A8757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98622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51A1A6-7CB0-4D2E-A6F3-7D679776711D}"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339189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1A1A6-7CB0-4D2E-A6F3-7D679776711D}"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3398257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1A1A6-7CB0-4D2E-A6F3-7D679776711D}"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9C7706-E35A-482D-B4D3-81CDA9A8757C}" type="slidenum">
              <a:rPr lang="en-US" smtClean="0"/>
              <a:t>‹#›</a:t>
            </a:fld>
            <a:endParaRPr lang="en-US"/>
          </a:p>
        </p:txBody>
      </p:sp>
    </p:spTree>
    <p:extLst>
      <p:ext uri="{BB962C8B-B14F-4D97-AF65-F5344CB8AC3E}">
        <p14:creationId xmlns:p14="http://schemas.microsoft.com/office/powerpoint/2010/main" val="2002924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51A1A6-7CB0-4D2E-A6F3-7D679776711D}" type="datetimeFigureOut">
              <a:rPr lang="en-US" smtClean="0"/>
              <a:t>5/8/2020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449C7706-E35A-482D-B4D3-81CDA9A8757C}" type="slidenum">
              <a:rPr lang="en-US" smtClean="0"/>
              <a:t>‹#›</a:t>
            </a:fld>
            <a:endParaRPr lang="en-US"/>
          </a:p>
        </p:txBody>
      </p:sp>
    </p:spTree>
    <p:extLst>
      <p:ext uri="{BB962C8B-B14F-4D97-AF65-F5344CB8AC3E}">
        <p14:creationId xmlns:p14="http://schemas.microsoft.com/office/powerpoint/2010/main" val="138284384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Do Schools Kill Creativity?</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47325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Schools kill Creativity</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The answer to this question is YES, Schools indeed do kill creativity in our children. Why? If we take for instance the curriculum that has been implemented in most of our schools, it can be said that it is mostly theoretical. Studies are promoted more than talents.</a:t>
            </a:r>
          </a:p>
          <a:p>
            <a:pPr marL="0" indent="0">
              <a:buNone/>
            </a:pPr>
            <a:r>
              <a:rPr lang="en-US" dirty="0"/>
              <a:t> Even our teachers and parents discourage anything more outdoor in the sector of learning because they believe that much focus on books is the answer to leading a successful life in future. </a:t>
            </a:r>
          </a:p>
          <a:p>
            <a:pPr marL="0" indent="0">
              <a:buNone/>
            </a:pPr>
            <a:r>
              <a:rPr lang="en-US" dirty="0"/>
              <a:t>We will find that if we take an example of a school timetable set up, the most taught things are mathematics and sciences which are considered highest in the hierarchy, but subjects like music and arts have very minimal teaching time. </a:t>
            </a:r>
          </a:p>
          <a:p>
            <a:pPr marL="0" indent="0">
              <a:buNone/>
            </a:pPr>
            <a:r>
              <a:rPr lang="en-US" dirty="0"/>
              <a:t>The talents that our children possess are put to too much waste because they are barely given a chance to grow and bloom before they are slashed off. Most people fail to realize that degrees are not worth much since it is not necessarily determined that if a person holds a degree in a certain field, that person is guaranteed to be inevitably successful in life.</a:t>
            </a:r>
          </a:p>
          <a:p>
            <a:pPr marL="0" indent="0">
              <a:buNone/>
            </a:pPr>
            <a:endParaRPr lang="en-US" dirty="0"/>
          </a:p>
        </p:txBody>
      </p:sp>
    </p:spTree>
    <p:extLst>
      <p:ext uri="{BB962C8B-B14F-4D97-AF65-F5344CB8AC3E}">
        <p14:creationId xmlns:p14="http://schemas.microsoft.com/office/powerpoint/2010/main" val="1156740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This Graph shows the increase in the number of graduates in the next 25years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19738" y="2160588"/>
            <a:ext cx="4712561" cy="3881437"/>
          </a:xfrm>
        </p:spPr>
      </p:pic>
    </p:spTree>
    <p:extLst>
      <p:ext uri="{BB962C8B-B14F-4D97-AF65-F5344CB8AC3E}">
        <p14:creationId xmlns:p14="http://schemas.microsoft.com/office/powerpoint/2010/main" val="1142203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Creativity has been undermined by Academics</a:t>
            </a:r>
          </a:p>
        </p:txBody>
      </p:sp>
      <p:sp>
        <p:nvSpPr>
          <p:cNvPr id="3" name="Content Placeholder 2"/>
          <p:cNvSpPr>
            <a:spLocks noGrp="1"/>
          </p:cNvSpPr>
          <p:nvPr>
            <p:ph idx="1"/>
          </p:nvPr>
        </p:nvSpPr>
        <p:spPr/>
        <p:txBody>
          <a:bodyPr>
            <a:normAutofit fontScale="92500"/>
          </a:bodyPr>
          <a:lstStyle/>
          <a:p>
            <a:pPr marL="0" indent="0">
              <a:buNone/>
            </a:pPr>
            <a:r>
              <a:rPr lang="en-US" dirty="0"/>
              <a:t>According to the TED talk, the world has undergone through revolution stages such that academics have come to underrate people’s intelligence since the university systems worldwide have designed education systems in their images and the consequences are that many talented brilliant people underestimate their creativity. </a:t>
            </a:r>
          </a:p>
          <a:p>
            <a:pPr marL="0" indent="0">
              <a:buNone/>
            </a:pPr>
            <a:r>
              <a:rPr lang="en-US" dirty="0"/>
              <a:t>This happens mainly because everything that they were good at in school was discouraged. </a:t>
            </a:r>
          </a:p>
          <a:p>
            <a:pPr marL="0" indent="0">
              <a:buNone/>
            </a:pPr>
            <a:r>
              <a:rPr lang="en-US" dirty="0"/>
              <a:t>The human creativity is back-benched since mostly, the society standard levels require learned people in most sectors that talents are not noticed much anymore. Mostly, people only recognize these special abilities if there is an educational background to go with it. </a:t>
            </a:r>
          </a:p>
          <a:p>
            <a:pPr marL="0" indent="0">
              <a:buNone/>
            </a:pPr>
            <a:r>
              <a:rPr lang="en-US" dirty="0"/>
              <a:t>If our children’s talents are recognized and they are given a chance to grow, the world will surely undergo a whole new revolution within a wide range of diversified information from different people.</a:t>
            </a:r>
          </a:p>
          <a:p>
            <a:pPr marL="0" indent="0">
              <a:buNone/>
            </a:pPr>
            <a:endParaRPr lang="en-US" dirty="0"/>
          </a:p>
        </p:txBody>
      </p:sp>
    </p:spTree>
    <p:extLst>
      <p:ext uri="{BB962C8B-B14F-4D97-AF65-F5344CB8AC3E}">
        <p14:creationId xmlns:p14="http://schemas.microsoft.com/office/powerpoint/2010/main" val="2846670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intelligence</a:t>
            </a:r>
          </a:p>
        </p:txBody>
      </p:sp>
      <p:sp>
        <p:nvSpPr>
          <p:cNvPr id="3" name="Content Placeholder 2"/>
          <p:cNvSpPr>
            <a:spLocks noGrp="1"/>
          </p:cNvSpPr>
          <p:nvPr>
            <p:ph idx="1"/>
          </p:nvPr>
        </p:nvSpPr>
        <p:spPr/>
        <p:txBody>
          <a:bodyPr>
            <a:normAutofit/>
          </a:bodyPr>
          <a:lstStyle/>
          <a:p>
            <a:pPr marL="0" indent="0">
              <a:buNone/>
            </a:pPr>
            <a:r>
              <a:rPr lang="en-US" dirty="0"/>
              <a:t>They include: Dynamics, Diversity, and Distinct. </a:t>
            </a:r>
          </a:p>
          <a:p>
            <a:pPr marL="0" indent="0">
              <a:buNone/>
            </a:pPr>
            <a:r>
              <a:rPr lang="en-US" dirty="0"/>
              <a:t>The dynamic nature of intelligence shows that the human mind is interactive in nature and it is from different view-points by different people that the human mind is able to come up with valuable ideas hence creativity. </a:t>
            </a:r>
          </a:p>
          <a:p>
            <a:pPr marL="0" indent="0">
              <a:buNone/>
            </a:pPr>
            <a:r>
              <a:rPr lang="en-US" dirty="0"/>
              <a:t>Diversity on the other hand show that humans view the world from different perspectives. Through these differences, they are however, able to integrate the ideas to come up with a common ground. </a:t>
            </a:r>
          </a:p>
          <a:p>
            <a:pPr marL="0" indent="0">
              <a:buNone/>
            </a:pPr>
            <a:r>
              <a:rPr lang="en-US" dirty="0"/>
              <a:t>Lastly, the distinct nature of intelligence show that talents are discovered through a process. It is through identification and practice that one knows what he or she is good at. This even helps in identifying the way forward after making such discoveries.</a:t>
            </a:r>
          </a:p>
          <a:p>
            <a:pPr marL="0" indent="0">
              <a:buNone/>
            </a:pPr>
            <a:endParaRPr lang="en-US" dirty="0"/>
          </a:p>
        </p:txBody>
      </p:sp>
    </p:spTree>
    <p:extLst>
      <p:ext uri="{BB962C8B-B14F-4D97-AF65-F5344CB8AC3E}">
        <p14:creationId xmlns:p14="http://schemas.microsoft.com/office/powerpoint/2010/main" val="3249555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pPr marL="0" indent="0">
              <a:buNone/>
            </a:pPr>
            <a:r>
              <a:rPr lang="en-US" dirty="0"/>
              <a:t>The only hope for the future is through change of our conceptions concerning the human natural balance, one which builds our ideas regarding the productivities of the human capability. Our education system should be remodeled to promote creativity in our children rather than overlooking them. This will help them to deal with future events that we may not be present to experience.</a:t>
            </a:r>
          </a:p>
          <a:p>
            <a:pPr marL="0" indent="0">
              <a:buNone/>
            </a:pPr>
            <a:endParaRPr lang="en-US" dirty="0"/>
          </a:p>
        </p:txBody>
      </p:sp>
    </p:spTree>
    <p:extLst>
      <p:ext uri="{BB962C8B-B14F-4D97-AF65-F5344CB8AC3E}">
        <p14:creationId xmlns:p14="http://schemas.microsoft.com/office/powerpoint/2010/main" val="157571566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103</TotalTime>
  <Words>572</Words>
  <Application>Microsoft Office PowerPoint</Application>
  <PresentationFormat>Widescreen</PresentationFormat>
  <Paragraphs>19</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Trebuchet MS</vt:lpstr>
      <vt:lpstr>Wingdings 3</vt:lpstr>
      <vt:lpstr>Facet</vt:lpstr>
      <vt:lpstr>Do Schools Kill Creativity?</vt:lpstr>
      <vt:lpstr>How Schools kill Creativity</vt:lpstr>
      <vt:lpstr>This Graph shows the increase in the number of graduates in the next 25years</vt:lpstr>
      <vt:lpstr>How Creativity has been undermined by Academics</vt:lpstr>
      <vt:lpstr>Features of intelligence</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Schools Kill Creativity?</dc:title>
  <dc:creator>Ldyia Ochieng</dc:creator>
  <cp:lastModifiedBy>user</cp:lastModifiedBy>
  <cp:revision>6</cp:revision>
  <dcterms:created xsi:type="dcterms:W3CDTF">2020-05-08T10:47:02Z</dcterms:created>
  <dcterms:modified xsi:type="dcterms:W3CDTF">2020-05-08T15:13:14Z</dcterms:modified>
</cp:coreProperties>
</file>